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8"/>
    <p:sldId id="295" r:id="rId19"/>
    <p:sldId id="297" r:id="rId20"/>
    <p:sldId id="298" r:id="rId21"/>
    <p:sldId id="299" r:id="rId22"/>
    <p:sldId id="302" r:id="rId23"/>
    <p:sldId id="303" r:id="rId24"/>
    <p:sldId id="265" r:id="rId25"/>
    <p:sldId id="304" r:id="rId26"/>
    <p:sldId id="279" r:id="rId27"/>
    <p:sldId id="28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7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4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4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4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4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4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平时成绩由学习进度、学习习惯、问答互动三部分组成，点击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7616"/>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观看学分课教程视频的时长，</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里通过闯关模式和正常模式看视频都统计进学习时长中；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50499" y="1315649"/>
            <a:ext cx="6336704" cy="5542351"/>
          </a:xfrm>
          <a:prstGeom prst="rect">
            <a:avLst/>
          </a:prstGeom>
          <a:noFill/>
        </p:spPr>
        <p:txBody>
          <a:bodyPr wrap="square" rtlCol="0">
            <a:spAutoFit/>
          </a:bodyPr>
          <a:lstStyle/>
          <a:p>
            <a:pPr indent="457200">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所有的问答内容都会由人工审核，只有审核为“有效”之后才会计算贡献度。</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并不是发的所有帖子都会计算进贡献度</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其中，提问和回答需经过系统和人工审核判定为有效后才会累计进贡献度，并不是发的所有帖子都会计算进贡献度，只有和课程内容相关的讨论以及从课程中延展出来的相关讨论才会被人工审核为有效；垃圾帖、广告贴、事务型问题贴等都是无效的，对无效提问及无效回答的点赞、回答也是没有贡献度的。刷帖行为严重的，系统会进行</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禁言</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处理。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（再敲一次黑板）划重点：在整个学习时间内，互动分是一直变化的，因为互动分是根据您的贡献度排名来计算的</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直到学习结束时间，会确定最终的排名以及学习互动得分。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231" y="1624614"/>
            <a:ext cx="2632471" cy="4465504"/>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297093" y="1571348"/>
            <a:ext cx="6094428" cy="4496231"/>
          </a:xfrm>
          <a:prstGeom prst="rect">
            <a:avLst/>
          </a:prstGeom>
          <a:noFill/>
        </p:spPr>
        <p:txBody>
          <a:bodyPr wrap="square">
            <a:spAutoFit/>
          </a:bodyPr>
          <a:lstStyle/>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问答区异常内容：</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 和课程内容无关的灌水内容；不构成讨论的内容，如简单的情绪抒发，或课程内容、测试题的复制等；对于平时分、互动分、见面课、学习时间、考试、分数等事务性的讨论；抄袭的内容；过于简单敷衍的回答内容； 答非所问的内容；不知所云的内容。这些都是不会计入贡献度的。</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建议提问规范：提问时，语句完整，用词严谨，可以无标点结尾，问句以</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个问号结尾，非问句可以用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个句号结尾。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个符号结尾的提问我们会进行查重，</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个及以上符号结尾的我们都会直接删除。这种提问也请不要回答或点赞</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3090398"/>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90204" pitchFamily="34" charset="0"/>
              <a:buChar char="•"/>
              <a:defRPr sz="3200">
                <a:solidFill>
                  <a:schemeClr val="tx1"/>
                </a:solidFill>
                <a:latin typeface="Arial Narrow" panose="020B07060202020A0204" pitchFamily="34" charset="0"/>
                <a:ea typeface="微软雅黑" panose="020B0503020204020204" pitchFamily="34" charset="-122"/>
              </a:defRPr>
            </a:lvl1pPr>
            <a:lvl2pPr marL="742950" indent="-285750">
              <a:spcBef>
                <a:spcPct val="20000"/>
              </a:spcBef>
              <a:buFont typeface="Arial" panose="020B0604020202090204" pitchFamily="34" charset="0"/>
              <a:buChar char="–"/>
              <a:defRPr sz="2800">
                <a:solidFill>
                  <a:schemeClr val="tx1"/>
                </a:solidFill>
                <a:latin typeface="Arial Narrow" panose="020B07060202020A0204" pitchFamily="34" charset="0"/>
                <a:ea typeface="微软雅黑" panose="020B0503020204020204" pitchFamily="34" charset="-122"/>
              </a:defRPr>
            </a:lvl2pPr>
            <a:lvl3pPr marL="1143000" indent="-228600">
              <a:spcBef>
                <a:spcPct val="20000"/>
              </a:spcBef>
              <a:buFont typeface="Arial" panose="020B0604020202090204" pitchFamily="34" charset="0"/>
              <a:buChar char="•"/>
              <a:defRPr sz="2400">
                <a:solidFill>
                  <a:schemeClr val="tx1"/>
                </a:solidFill>
                <a:latin typeface="Arial Narrow" panose="020B07060202020A0204" pitchFamily="34" charset="0"/>
                <a:ea typeface="微软雅黑" panose="020B0503020204020204" pitchFamily="34" charset="-122"/>
              </a:defRPr>
            </a:lvl3pPr>
            <a:lvl4pPr marL="1600200" indent="-228600">
              <a:spcBef>
                <a:spcPct val="20000"/>
              </a:spcBef>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4pPr>
            <a:lvl5pPr marL="2057400" indent="-228600">
              <a:spcBef>
                <a:spcPct val="20000"/>
              </a:spcBef>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7020304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7020304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7020304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96443" y="1623368"/>
            <a:ext cx="9851370" cy="501368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4244239"/>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问答模块切勿发无意义帖、灌水帖、抄袭重复帖，审核团队会删帖、情节严重者禁言处理。问答请以问号结尾正常提问即可，包含：括号（）、下划线</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____</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、选择题（单选题、多选题）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判断题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填空题类型的，会被重点“处理”。</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学习时间”截止前问答排名及分数每天都可能会浮动，“学习时间”结束后发的帖均为无效发帖。</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学习时间”结束以后可以观看视频，但是不计“进度”和“分数”；打开考试时请注意看“考试注意事项”；点开试卷不作答，再关闭试卷，系统仍然计算时间，直至“考试答题时间”结束，自动交卷。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123456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3265</Words>
  <Application>WPS 表格</Application>
  <PresentationFormat>宽屏</PresentationFormat>
  <Paragraphs>168</Paragraphs>
  <Slides>26</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Arial</vt:lpstr>
      <vt:lpstr>方正书宋_GBK</vt:lpstr>
      <vt:lpstr>Wingdings</vt:lpstr>
      <vt:lpstr>印品黑体</vt:lpstr>
      <vt:lpstr>微软雅黑</vt:lpstr>
      <vt:lpstr>苹方-简</vt:lpstr>
      <vt:lpstr>Arial Narrow</vt:lpstr>
      <vt:lpstr>Calibri</vt:lpstr>
      <vt:lpstr>宋体</vt:lpstr>
      <vt:lpstr>Wingdings</vt:lpstr>
      <vt:lpstr>Arial Unicode MS</vt:lpstr>
      <vt:lpstr>等线 Light</vt:lpstr>
      <vt:lpstr>汉仪中等线KW</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liuchuanchou</cp:lastModifiedBy>
  <cp:revision>100</cp:revision>
  <dcterms:created xsi:type="dcterms:W3CDTF">2021-08-09T03:06:31Z</dcterms:created>
  <dcterms:modified xsi:type="dcterms:W3CDTF">2021-08-09T03:06:31Z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2052-3.8.1.6116</vt:lpwstr>
  </property>
</Properties>
</file>